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65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0F67AE-A1E4-4CE8-B193-D06738B1B292}">
          <p14:sldIdLst>
            <p14:sldId id="256"/>
            <p14:sldId id="257"/>
            <p14:sldId id="259"/>
            <p14:sldId id="260"/>
          </p14:sldIdLst>
        </p14:section>
        <p14:section name="Untitled Section" id="{815949CC-F907-488C-A957-F7A4B5C623E8}">
          <p14:sldIdLst>
            <p14:sldId id="264"/>
            <p14:sldId id="265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Fingerprint-based examination hall authentication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60715"/>
            <a:ext cx="8825658" cy="1185538"/>
          </a:xfrm>
        </p:spPr>
        <p:txBody>
          <a:bodyPr>
            <a:normAutofit/>
          </a:bodyPr>
          <a:lstStyle/>
          <a:p>
            <a:r>
              <a:rPr lang="en-US" dirty="0" smtClean="0"/>
              <a:t> authentication as establishing whether a candidate is who he/she says he/she is in an exam hall using their fingerprints.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9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003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Examinations are critical in current education system hence they attract malpractices.</a:t>
            </a:r>
          </a:p>
          <a:p>
            <a:r>
              <a:rPr lang="en-US" dirty="0" smtClean="0"/>
              <a:t>Amongst them is candidates hiring someone to sit for their exams. </a:t>
            </a:r>
          </a:p>
          <a:p>
            <a:r>
              <a:rPr lang="en-US" dirty="0" smtClean="0"/>
              <a:t>Usually authentication is done using something material that a candidate holds. Examples like examination cards, student identity cards, national identity cards etc. These have demerits:</a:t>
            </a:r>
          </a:p>
          <a:p>
            <a:r>
              <a:rPr lang="en-US" dirty="0"/>
              <a:t>They can be transferred from one person to an impostor.</a:t>
            </a:r>
          </a:p>
          <a:p>
            <a:r>
              <a:rPr lang="en-US" dirty="0"/>
              <a:t>They can be misplaced or lost.</a:t>
            </a:r>
          </a:p>
          <a:p>
            <a:r>
              <a:rPr lang="en-US" dirty="0"/>
              <a:t>Examination cards can be faked.</a:t>
            </a:r>
          </a:p>
          <a:p>
            <a:r>
              <a:rPr lang="en-US" dirty="0"/>
              <a:t>Human reading of details is inefficient as it’s prone to fatigue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Fingerprint based authentication is better as it overcomes the fore mentioned demerits.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0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Fingerprint sensor technology.</a:t>
            </a:r>
          </a:p>
          <a:p>
            <a:r>
              <a:rPr lang="en-US" dirty="0" smtClean="0"/>
              <a:t>LCD display technology.</a:t>
            </a:r>
          </a:p>
          <a:p>
            <a:r>
              <a:rPr lang="en-US" dirty="0" smtClean="0"/>
              <a:t>Atmega 328 P microcontroller.</a:t>
            </a:r>
          </a:p>
          <a:p>
            <a:r>
              <a:rPr lang="en-US" dirty="0" smtClean="0"/>
              <a:t>Communication Protocols.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METHODOLOGY/DESIGN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1" y="2331077"/>
            <a:ext cx="10483401" cy="4353058"/>
          </a:xfrm>
        </p:spPr>
      </p:pic>
    </p:spTree>
    <p:extLst>
      <p:ext uri="{BB962C8B-B14F-4D97-AF65-F5344CB8AC3E}">
        <p14:creationId xmlns:p14="http://schemas.microsoft.com/office/powerpoint/2010/main" val="340532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Flowchart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356834"/>
            <a:ext cx="9878096" cy="4340181"/>
          </a:xfrm>
        </p:spPr>
      </p:pic>
    </p:spTree>
    <p:extLst>
      <p:ext uri="{BB962C8B-B14F-4D97-AF65-F5344CB8AC3E}">
        <p14:creationId xmlns:p14="http://schemas.microsoft.com/office/powerpoint/2010/main" val="427105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2" y="2292439"/>
            <a:ext cx="10354614" cy="4108361"/>
          </a:xfrm>
        </p:spPr>
      </p:pic>
    </p:spTree>
    <p:extLst>
      <p:ext uri="{BB962C8B-B14F-4D97-AF65-F5344CB8AC3E}">
        <p14:creationId xmlns:p14="http://schemas.microsoft.com/office/powerpoint/2010/main" val="400924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3" y="2421229"/>
            <a:ext cx="5409127" cy="419851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66" y="2420938"/>
            <a:ext cx="5537914" cy="4198937"/>
          </a:xfrm>
        </p:spPr>
      </p:pic>
    </p:spTree>
    <p:extLst>
      <p:ext uri="{BB962C8B-B14F-4D97-AF65-F5344CB8AC3E}">
        <p14:creationId xmlns:p14="http://schemas.microsoft.com/office/powerpoint/2010/main" val="3899996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0586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2356834"/>
            <a:ext cx="5396247" cy="385078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07" y="2356833"/>
            <a:ext cx="5628067" cy="3850783"/>
          </a:xfrm>
        </p:spPr>
      </p:pic>
    </p:spTree>
    <p:extLst>
      <p:ext uri="{BB962C8B-B14F-4D97-AF65-F5344CB8AC3E}">
        <p14:creationId xmlns:p14="http://schemas.microsoft.com/office/powerpoint/2010/main" val="196075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RECOMENDATION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Enrollment, searching, deletion and emptying prints from the scanner were tested and successfully achieved.</a:t>
            </a:r>
          </a:p>
          <a:p>
            <a:r>
              <a:rPr lang="en-US" dirty="0" smtClean="0"/>
              <a:t>The optical scanner is less efficient. FRR too high. Affected by lighting.</a:t>
            </a:r>
          </a:p>
          <a:p>
            <a:r>
              <a:rPr lang="en-US" dirty="0" smtClean="0"/>
              <a:t>Use of better scanners with lower FRR, with higher capacity for prints to allow scalability.</a:t>
            </a:r>
          </a:p>
          <a:p>
            <a:r>
              <a:rPr lang="en-US" dirty="0" smtClean="0"/>
              <a:t>Most of these scanners are more costly and they are designed to work with CISC microprocessor architecture like pc computers hence higher cost.</a:t>
            </a:r>
          </a:p>
          <a:p>
            <a:r>
              <a:rPr lang="en-US" dirty="0" smtClean="0"/>
              <a:t>The system can be used by learning institutions</a:t>
            </a:r>
            <a:r>
              <a:rPr lang="en-US" dirty="0" smtClean="0"/>
              <a:t>. The system can also be used in other applications that require establishing of identities.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56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2107</TotalTime>
  <Words>255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Fingerprint-based examination hall authentication system</vt:lpstr>
      <vt:lpstr>INTRODUCTION</vt:lpstr>
      <vt:lpstr>LITERATURE REVIEW</vt:lpstr>
      <vt:lpstr>METHODOLOGY/DESIGN</vt:lpstr>
      <vt:lpstr>Program Flowchart</vt:lpstr>
      <vt:lpstr>Online System</vt:lpstr>
      <vt:lpstr>IMPLEMENTATION</vt:lpstr>
      <vt:lpstr>RESULTS</vt:lpstr>
      <vt:lpstr>CONCLUSION AND RECOMENDATION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Fingerprint-based examination hall authentication system</dc:title>
  <dc:creator>cisco</dc:creator>
  <cp:lastModifiedBy>cisco</cp:lastModifiedBy>
  <cp:revision>30</cp:revision>
  <dcterms:created xsi:type="dcterms:W3CDTF">2020-01-16T10:52:49Z</dcterms:created>
  <dcterms:modified xsi:type="dcterms:W3CDTF">2020-01-27T22:10:06Z</dcterms:modified>
</cp:coreProperties>
</file>